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4" r:id="rId4"/>
    <p:sldId id="259" r:id="rId5"/>
    <p:sldId id="260" r:id="rId6"/>
    <p:sldId id="261" r:id="rId7"/>
    <p:sldId id="262" r:id="rId8"/>
    <p:sldId id="285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81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2D7133-D9E5-45B7-A17E-4583F48D3F7C}" v="39" dt="2022-12-15T16:05:36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5A1C40-8963-42EB-99F8-BEA06BFC28E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58671D-EB46-424A-89F8-F99F4CDB6E0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dirty="0"/>
            <a:t>Call MaineCare Member Services if you</a:t>
          </a:r>
          <a:r>
            <a:rPr lang="en-US" sz="1600" b="0" dirty="0"/>
            <a:t>:</a:t>
          </a:r>
          <a:endParaRPr lang="en-US" sz="1600" dirty="0"/>
        </a:p>
      </dgm:t>
    </dgm:pt>
    <dgm:pt modelId="{360E635A-88B4-43A1-BE18-B45EBE0095CA}" type="parTrans" cxnId="{9E4B0F46-009D-4CFE-81F7-54AED11BE080}">
      <dgm:prSet/>
      <dgm:spPr/>
      <dgm:t>
        <a:bodyPr/>
        <a:lstStyle/>
        <a:p>
          <a:endParaRPr lang="en-US" sz="1600"/>
        </a:p>
      </dgm:t>
    </dgm:pt>
    <dgm:pt modelId="{331B6FFF-BA6D-4886-99B0-AEEAF2FBCFBD}" type="sibTrans" cxnId="{9E4B0F46-009D-4CFE-81F7-54AED11BE080}">
      <dgm:prSet/>
      <dgm:spPr/>
      <dgm:t>
        <a:bodyPr/>
        <a:lstStyle/>
        <a:p>
          <a:endParaRPr lang="en-US" sz="1600"/>
        </a:p>
      </dgm:t>
    </dgm:pt>
    <dgm:pt modelId="{73072863-5713-49C8-80A9-B6FAAB4105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Have questions about your benefits.</a:t>
          </a:r>
          <a:endParaRPr lang="en-US" sz="1600" dirty="0"/>
        </a:p>
      </dgm:t>
    </dgm:pt>
    <dgm:pt modelId="{705EA6FC-8D0D-4B7D-802F-D3A619CF2ED7}" type="parTrans" cxnId="{4A2D7986-751F-4676-B665-D400C4572AF2}">
      <dgm:prSet/>
      <dgm:spPr/>
      <dgm:t>
        <a:bodyPr/>
        <a:lstStyle/>
        <a:p>
          <a:endParaRPr lang="en-US" sz="1600"/>
        </a:p>
      </dgm:t>
    </dgm:pt>
    <dgm:pt modelId="{2B9E9151-8496-4AB1-AD0B-C3C4350DB680}" type="sibTrans" cxnId="{4A2D7986-751F-4676-B665-D400C4572AF2}">
      <dgm:prSet/>
      <dgm:spPr/>
      <dgm:t>
        <a:bodyPr/>
        <a:lstStyle/>
        <a:p>
          <a:endParaRPr lang="en-US" sz="1600"/>
        </a:p>
      </dgm:t>
    </dgm:pt>
    <dgm:pt modelId="{A4FB2416-19A1-4AA0-8930-6EA4B17980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Have questions about co-payments, or get a bill from a provider.</a:t>
          </a:r>
          <a:endParaRPr lang="en-US" sz="1600" dirty="0"/>
        </a:p>
      </dgm:t>
    </dgm:pt>
    <dgm:pt modelId="{DFF5449D-C389-4E79-925B-47D82C4756CA}" type="parTrans" cxnId="{85CA290F-8897-4683-A982-BA3022105B4E}">
      <dgm:prSet/>
      <dgm:spPr/>
      <dgm:t>
        <a:bodyPr/>
        <a:lstStyle/>
        <a:p>
          <a:endParaRPr lang="en-US" sz="1600"/>
        </a:p>
      </dgm:t>
    </dgm:pt>
    <dgm:pt modelId="{92FB1994-79BF-4DE0-8A4D-49AA015EF841}" type="sibTrans" cxnId="{85CA290F-8897-4683-A982-BA3022105B4E}">
      <dgm:prSet/>
      <dgm:spPr/>
      <dgm:t>
        <a:bodyPr/>
        <a:lstStyle/>
        <a:p>
          <a:endParaRPr lang="en-US" sz="1600"/>
        </a:p>
      </dgm:t>
    </dgm:pt>
    <dgm:pt modelId="{B19F2221-A37C-4F41-90F7-CE19C34D28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Need help finding a provider who takes MaineCare.</a:t>
          </a:r>
          <a:endParaRPr lang="en-US" sz="1600" dirty="0"/>
        </a:p>
      </dgm:t>
    </dgm:pt>
    <dgm:pt modelId="{7B6A0C63-127A-465F-8F53-1FCC4A8B8CEF}" type="parTrans" cxnId="{E4E2E661-A2A0-4A80-9E50-D43189A5BCB3}">
      <dgm:prSet/>
      <dgm:spPr/>
      <dgm:t>
        <a:bodyPr/>
        <a:lstStyle/>
        <a:p>
          <a:endParaRPr lang="en-US" sz="1600"/>
        </a:p>
      </dgm:t>
    </dgm:pt>
    <dgm:pt modelId="{E711E48B-6B2B-4F5C-A071-02BA027651E2}" type="sibTrans" cxnId="{E4E2E661-A2A0-4A80-9E50-D43189A5BCB3}">
      <dgm:prSet/>
      <dgm:spPr/>
      <dgm:t>
        <a:bodyPr/>
        <a:lstStyle/>
        <a:p>
          <a:endParaRPr lang="en-US" sz="1600"/>
        </a:p>
      </dgm:t>
    </dgm:pt>
    <dgm:pt modelId="{6224963B-BC2A-4EA7-BBE4-AED2EFF2AD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Need help finding  transportation to a provider.</a:t>
          </a:r>
          <a:endParaRPr lang="en-US" sz="1600" dirty="0"/>
        </a:p>
      </dgm:t>
    </dgm:pt>
    <dgm:pt modelId="{F5336B00-C8BB-44FF-8886-E7CF1E51D09D}" type="parTrans" cxnId="{5DDCBB93-71FF-47D8-BBF5-53392703254B}">
      <dgm:prSet/>
      <dgm:spPr/>
      <dgm:t>
        <a:bodyPr/>
        <a:lstStyle/>
        <a:p>
          <a:endParaRPr lang="en-US" sz="1600"/>
        </a:p>
      </dgm:t>
    </dgm:pt>
    <dgm:pt modelId="{0AA0FF14-A915-49C5-B721-CC033DA51EBF}" type="sibTrans" cxnId="{5DDCBB93-71FF-47D8-BBF5-53392703254B}">
      <dgm:prSet/>
      <dgm:spPr/>
      <dgm:t>
        <a:bodyPr/>
        <a:lstStyle/>
        <a:p>
          <a:endParaRPr lang="en-US" sz="1600"/>
        </a:p>
      </dgm:t>
    </dgm:pt>
    <dgm:pt modelId="{35420286-D425-4772-8CE2-0F081C89F9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1-800-977-6740</a:t>
          </a:r>
        </a:p>
      </dgm:t>
    </dgm:pt>
    <dgm:pt modelId="{0582B2CB-678A-47F2-897A-8C9A178892E0}" type="parTrans" cxnId="{FB4850C1-B945-4C40-BF6D-3CD4BA9880BD}">
      <dgm:prSet/>
      <dgm:spPr/>
      <dgm:t>
        <a:bodyPr/>
        <a:lstStyle/>
        <a:p>
          <a:endParaRPr lang="en-US" sz="1600"/>
        </a:p>
      </dgm:t>
    </dgm:pt>
    <dgm:pt modelId="{9AE948A2-582E-4EBF-AAE4-3E363FC4A6F3}" type="sibTrans" cxnId="{FB4850C1-B945-4C40-BF6D-3CD4BA9880BD}">
      <dgm:prSet/>
      <dgm:spPr/>
      <dgm:t>
        <a:bodyPr/>
        <a:lstStyle/>
        <a:p>
          <a:endParaRPr lang="en-US" sz="1600"/>
        </a:p>
      </dgm:t>
    </dgm:pt>
    <dgm:pt modelId="{D239CC31-8EDC-45B8-8F09-1E4E5E8362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 If you are deaf or hard of hearing and have a TTY machine, call </a:t>
          </a:r>
          <a:r>
            <a:rPr lang="en-US" sz="1600" dirty="0"/>
            <a:t>1-800-977 6741</a:t>
          </a:r>
          <a:r>
            <a:rPr lang="en-US" sz="1600" b="0" dirty="0"/>
            <a:t>. </a:t>
          </a:r>
          <a:endParaRPr lang="en-US" sz="1600" dirty="0"/>
        </a:p>
      </dgm:t>
    </dgm:pt>
    <dgm:pt modelId="{72240800-4A6C-4278-89C5-B341DAFA5326}" type="parTrans" cxnId="{3A7A906A-AF29-4A29-A9CB-203FD98E4319}">
      <dgm:prSet/>
      <dgm:spPr/>
      <dgm:t>
        <a:bodyPr/>
        <a:lstStyle/>
        <a:p>
          <a:endParaRPr lang="en-US" sz="1600"/>
        </a:p>
      </dgm:t>
    </dgm:pt>
    <dgm:pt modelId="{D928143B-2F1D-45F0-9F67-D1E44623BF58}" type="sibTrans" cxnId="{3A7A906A-AF29-4A29-A9CB-203FD98E4319}">
      <dgm:prSet/>
      <dgm:spPr/>
      <dgm:t>
        <a:bodyPr/>
        <a:lstStyle/>
        <a:p>
          <a:endParaRPr lang="en-US" sz="1600"/>
        </a:p>
      </dgm:t>
    </dgm:pt>
    <dgm:pt modelId="{1B52EED3-98A7-4F30-BC92-B43AB8E0FE11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 dirty="0"/>
        </a:p>
      </dgm:t>
    </dgm:pt>
    <dgm:pt modelId="{B0F04347-D06A-4A52-89A2-2CFAB4C9E80D}" type="parTrans" cxnId="{6C3ABC7A-EAEE-4F87-A32E-C3CE7B7A610C}">
      <dgm:prSet/>
      <dgm:spPr/>
      <dgm:t>
        <a:bodyPr/>
        <a:lstStyle/>
        <a:p>
          <a:endParaRPr lang="en-US" sz="1600"/>
        </a:p>
      </dgm:t>
    </dgm:pt>
    <dgm:pt modelId="{3424F3EA-2394-400E-89C0-ACAB8A33DFF1}" type="sibTrans" cxnId="{6C3ABC7A-EAEE-4F87-A32E-C3CE7B7A610C}">
      <dgm:prSet/>
      <dgm:spPr/>
      <dgm:t>
        <a:bodyPr/>
        <a:lstStyle/>
        <a:p>
          <a:endParaRPr lang="en-US" sz="1600"/>
        </a:p>
      </dgm:t>
    </dgm:pt>
    <dgm:pt modelId="{E3680A98-AA29-482D-A0A5-6BAE4FC4C579}" type="pres">
      <dgm:prSet presAssocID="{865A1C40-8963-42EB-99F8-BEA06BFC28EF}" presName="root" presStyleCnt="0">
        <dgm:presLayoutVars>
          <dgm:dir/>
          <dgm:resizeHandles val="exact"/>
        </dgm:presLayoutVars>
      </dgm:prSet>
      <dgm:spPr/>
    </dgm:pt>
    <dgm:pt modelId="{F3668CAE-D53F-4D24-A80E-DFBA2E57EBB7}" type="pres">
      <dgm:prSet presAssocID="{8058671D-EB46-424A-89F8-F99F4CDB6E0E}" presName="compNode" presStyleCnt="0"/>
      <dgm:spPr/>
    </dgm:pt>
    <dgm:pt modelId="{E228CE18-EA93-4FD7-BC9B-8FD3F9CBCF3C}" type="pres">
      <dgm:prSet presAssocID="{8058671D-EB46-424A-89F8-F99F4CDB6E0E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C443836C-292D-4BE0-AFF0-BF112F17C51D}" type="pres">
      <dgm:prSet presAssocID="{8058671D-EB46-424A-89F8-F99F4CDB6E0E}" presName="spaceRect" presStyleCnt="0"/>
      <dgm:spPr/>
    </dgm:pt>
    <dgm:pt modelId="{9EAF264A-D27E-4C8A-92D0-F3D7323AC26A}" type="pres">
      <dgm:prSet presAssocID="{8058671D-EB46-424A-89F8-F99F4CDB6E0E}" presName="textRect" presStyleLbl="revTx" presStyleIdx="0" presStyleCnt="8" custLinFactNeighborY="-20636">
        <dgm:presLayoutVars>
          <dgm:chMax val="1"/>
          <dgm:chPref val="1"/>
        </dgm:presLayoutVars>
      </dgm:prSet>
      <dgm:spPr/>
    </dgm:pt>
    <dgm:pt modelId="{0DD2553B-4F55-43DC-BCB2-AD2C44B750BC}" type="pres">
      <dgm:prSet presAssocID="{331B6FFF-BA6D-4886-99B0-AEEAF2FBCFBD}" presName="sibTrans" presStyleCnt="0"/>
      <dgm:spPr/>
    </dgm:pt>
    <dgm:pt modelId="{0F84F439-1B24-464E-8C28-1D30F42BF2E2}" type="pres">
      <dgm:prSet presAssocID="{73072863-5713-49C8-80A9-B6FAAB410583}" presName="compNode" presStyleCnt="0"/>
      <dgm:spPr/>
    </dgm:pt>
    <dgm:pt modelId="{24A4ECAB-70DB-4B7A-92AD-C94B8246FAFB}" type="pres">
      <dgm:prSet presAssocID="{73072863-5713-49C8-80A9-B6FAAB410583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94E78F7B-60FE-41DE-8BAC-C543E8BD2820}" type="pres">
      <dgm:prSet presAssocID="{73072863-5713-49C8-80A9-B6FAAB410583}" presName="spaceRect" presStyleCnt="0"/>
      <dgm:spPr/>
    </dgm:pt>
    <dgm:pt modelId="{BD49ABCB-4718-4FE3-A289-9D8A65ED46E0}" type="pres">
      <dgm:prSet presAssocID="{73072863-5713-49C8-80A9-B6FAAB410583}" presName="textRect" presStyleLbl="revTx" presStyleIdx="1" presStyleCnt="8" custLinFactNeighborY="-20636">
        <dgm:presLayoutVars>
          <dgm:chMax val="1"/>
          <dgm:chPref val="1"/>
        </dgm:presLayoutVars>
      </dgm:prSet>
      <dgm:spPr/>
    </dgm:pt>
    <dgm:pt modelId="{94893E21-EA17-4961-9C2A-8D4BCE287E4D}" type="pres">
      <dgm:prSet presAssocID="{2B9E9151-8496-4AB1-AD0B-C3C4350DB680}" presName="sibTrans" presStyleCnt="0"/>
      <dgm:spPr/>
    </dgm:pt>
    <dgm:pt modelId="{87770FF9-5158-4B59-AC11-383F3F131BC5}" type="pres">
      <dgm:prSet presAssocID="{A4FB2416-19A1-4AA0-8930-6EA4B1798036}" presName="compNode" presStyleCnt="0"/>
      <dgm:spPr/>
    </dgm:pt>
    <dgm:pt modelId="{55023A01-BC58-40BA-ACF2-88464177CEC4}" type="pres">
      <dgm:prSet presAssocID="{A4FB2416-19A1-4AA0-8930-6EA4B1798036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4DC7E250-179F-4C1D-BC91-F92F1F33CEC8}" type="pres">
      <dgm:prSet presAssocID="{A4FB2416-19A1-4AA0-8930-6EA4B1798036}" presName="spaceRect" presStyleCnt="0"/>
      <dgm:spPr/>
    </dgm:pt>
    <dgm:pt modelId="{3886BA7D-1685-47C2-A0BE-9CAAA8568638}" type="pres">
      <dgm:prSet presAssocID="{A4FB2416-19A1-4AA0-8930-6EA4B1798036}" presName="textRect" presStyleLbl="revTx" presStyleIdx="2" presStyleCnt="8" custLinFactNeighborY="-20636">
        <dgm:presLayoutVars>
          <dgm:chMax val="1"/>
          <dgm:chPref val="1"/>
        </dgm:presLayoutVars>
      </dgm:prSet>
      <dgm:spPr/>
    </dgm:pt>
    <dgm:pt modelId="{4161C28F-C045-46EF-8F69-A7E62DDFF52E}" type="pres">
      <dgm:prSet presAssocID="{92FB1994-79BF-4DE0-8A4D-49AA015EF841}" presName="sibTrans" presStyleCnt="0"/>
      <dgm:spPr/>
    </dgm:pt>
    <dgm:pt modelId="{44D5D539-713C-421D-9C30-575D1AF960BE}" type="pres">
      <dgm:prSet presAssocID="{B19F2221-A37C-4F41-90F7-CE19C34D2821}" presName="compNode" presStyleCnt="0"/>
      <dgm:spPr/>
    </dgm:pt>
    <dgm:pt modelId="{1F32EF26-5609-4E6B-BB5D-D6211F387DC2}" type="pres">
      <dgm:prSet presAssocID="{B19F2221-A37C-4F41-90F7-CE19C34D2821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B414119-2476-4565-A20E-4EA86EFA7288}" type="pres">
      <dgm:prSet presAssocID="{B19F2221-A37C-4F41-90F7-CE19C34D2821}" presName="spaceRect" presStyleCnt="0"/>
      <dgm:spPr/>
    </dgm:pt>
    <dgm:pt modelId="{3A507C57-5723-4DC0-87F2-B6A07B8DFE95}" type="pres">
      <dgm:prSet presAssocID="{B19F2221-A37C-4F41-90F7-CE19C34D2821}" presName="textRect" presStyleLbl="revTx" presStyleIdx="3" presStyleCnt="8" custLinFactNeighborX="830" custLinFactNeighborY="-20636">
        <dgm:presLayoutVars>
          <dgm:chMax val="1"/>
          <dgm:chPref val="1"/>
        </dgm:presLayoutVars>
      </dgm:prSet>
      <dgm:spPr/>
    </dgm:pt>
    <dgm:pt modelId="{5A108AC7-CCE1-4AD7-86CB-A2CE656DFC6E}" type="pres">
      <dgm:prSet presAssocID="{E711E48B-6B2B-4F5C-A071-02BA027651E2}" presName="sibTrans" presStyleCnt="0"/>
      <dgm:spPr/>
    </dgm:pt>
    <dgm:pt modelId="{073476CA-F0CE-4B45-9EAB-C13BF2D03AC0}" type="pres">
      <dgm:prSet presAssocID="{6224963B-BC2A-4EA7-BBE4-AED2EFF2ADEE}" presName="compNode" presStyleCnt="0"/>
      <dgm:spPr/>
    </dgm:pt>
    <dgm:pt modelId="{6247138C-A7AD-4832-9380-72AAA38CB255}" type="pres">
      <dgm:prSet presAssocID="{6224963B-BC2A-4EA7-BBE4-AED2EFF2ADEE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xi"/>
        </a:ext>
      </dgm:extLst>
    </dgm:pt>
    <dgm:pt modelId="{A2F6892A-B4A1-48D1-827E-9A32820CE1BF}" type="pres">
      <dgm:prSet presAssocID="{6224963B-BC2A-4EA7-BBE4-AED2EFF2ADEE}" presName="spaceRect" presStyleCnt="0"/>
      <dgm:spPr/>
    </dgm:pt>
    <dgm:pt modelId="{87C3AE82-84EB-40DB-9433-573C7D48042D}" type="pres">
      <dgm:prSet presAssocID="{6224963B-BC2A-4EA7-BBE4-AED2EFF2ADEE}" presName="textRect" presStyleLbl="revTx" presStyleIdx="4" presStyleCnt="8" custLinFactNeighborY="-20636">
        <dgm:presLayoutVars>
          <dgm:chMax val="1"/>
          <dgm:chPref val="1"/>
        </dgm:presLayoutVars>
      </dgm:prSet>
      <dgm:spPr/>
    </dgm:pt>
    <dgm:pt modelId="{EDBE592D-3AB8-4B9A-88CE-A59BF0E88BE3}" type="pres">
      <dgm:prSet presAssocID="{0AA0FF14-A915-49C5-B721-CC033DA51EBF}" presName="sibTrans" presStyleCnt="0"/>
      <dgm:spPr/>
    </dgm:pt>
    <dgm:pt modelId="{CD6451E4-249A-4D55-A23E-C6AEF2B84799}" type="pres">
      <dgm:prSet presAssocID="{35420286-D425-4772-8CE2-0F081C89F917}" presName="compNode" presStyleCnt="0"/>
      <dgm:spPr/>
    </dgm:pt>
    <dgm:pt modelId="{B7AC9779-FD30-46EE-9F8B-D2D6E02F7E20}" type="pres">
      <dgm:prSet presAssocID="{35420286-D425-4772-8CE2-0F081C89F917}" presName="iconRect" presStyleLbl="node1" presStyleIdx="5" presStyleCnt="8" custLinFactX="38727" custLinFactNeighborX="100000" custLinFactNeighborY="3514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953648D5-9693-4DA5-BBCB-367D7E6146E5}" type="pres">
      <dgm:prSet presAssocID="{35420286-D425-4772-8CE2-0F081C89F917}" presName="spaceRect" presStyleCnt="0"/>
      <dgm:spPr/>
    </dgm:pt>
    <dgm:pt modelId="{173ABD4C-62EB-48A9-9EBF-6457F1A94AEF}" type="pres">
      <dgm:prSet presAssocID="{35420286-D425-4772-8CE2-0F081C89F917}" presName="textRect" presStyleLbl="revTx" presStyleIdx="5" presStyleCnt="8" custLinFactNeighborX="54214" custLinFactNeighborY="4708">
        <dgm:presLayoutVars>
          <dgm:chMax val="1"/>
          <dgm:chPref val="1"/>
        </dgm:presLayoutVars>
      </dgm:prSet>
      <dgm:spPr/>
    </dgm:pt>
    <dgm:pt modelId="{A8705EF6-D6C3-461B-9774-15A1E3DF86BA}" type="pres">
      <dgm:prSet presAssocID="{9AE948A2-582E-4EBF-AAE4-3E363FC4A6F3}" presName="sibTrans" presStyleCnt="0"/>
      <dgm:spPr/>
    </dgm:pt>
    <dgm:pt modelId="{682C0EB1-F204-4B8A-8C92-539784294A67}" type="pres">
      <dgm:prSet presAssocID="{D239CC31-8EDC-45B8-8F09-1E4E5E8362E2}" presName="compNode" presStyleCnt="0"/>
      <dgm:spPr/>
    </dgm:pt>
    <dgm:pt modelId="{6D793DC2-AB80-417C-952A-4CA3B3406B1E}" type="pres">
      <dgm:prSet presAssocID="{D239CC31-8EDC-45B8-8F09-1E4E5E8362E2}" presName="iconRect" presStyleLbl="node1" presStyleIdx="6" presStyleCnt="8" custLinFactX="25119" custLinFactNeighborX="100000" custLinFactNeighborY="33166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af"/>
        </a:ext>
      </dgm:extLst>
    </dgm:pt>
    <dgm:pt modelId="{EC4D57F7-FBBB-452E-BCE6-C92071FADFB3}" type="pres">
      <dgm:prSet presAssocID="{D239CC31-8EDC-45B8-8F09-1E4E5E8362E2}" presName="spaceRect" presStyleCnt="0"/>
      <dgm:spPr/>
    </dgm:pt>
    <dgm:pt modelId="{750109F1-E4BA-4FE1-8AB1-51765F20BE6C}" type="pres">
      <dgm:prSet presAssocID="{D239CC31-8EDC-45B8-8F09-1E4E5E8362E2}" presName="textRect" presStyleLbl="revTx" presStyleIdx="6" presStyleCnt="8" custScaleX="208036" custLinFactNeighborX="55093" custLinFactNeighborY="4708">
        <dgm:presLayoutVars>
          <dgm:chMax val="1"/>
          <dgm:chPref val="1"/>
        </dgm:presLayoutVars>
      </dgm:prSet>
      <dgm:spPr/>
    </dgm:pt>
    <dgm:pt modelId="{AF864E0B-2C16-4BFC-918B-C1224F2C56C6}" type="pres">
      <dgm:prSet presAssocID="{D928143B-2F1D-45F0-9F67-D1E44623BF58}" presName="sibTrans" presStyleCnt="0"/>
      <dgm:spPr/>
    </dgm:pt>
    <dgm:pt modelId="{1BC7D083-55E0-41F3-8EAC-D610436A2E1C}" type="pres">
      <dgm:prSet presAssocID="{1B52EED3-98A7-4F30-BC92-B43AB8E0FE11}" presName="compNode" presStyleCnt="0"/>
      <dgm:spPr/>
    </dgm:pt>
    <dgm:pt modelId="{DE92BFCC-62C4-4AAC-B3B2-BD5F5928C162}" type="pres">
      <dgm:prSet presAssocID="{1B52EED3-98A7-4F30-BC92-B43AB8E0FE11}" presName="iconRect" presStyleLbl="node1" presStyleIdx="7" presStyleCnt="8" custFlipVert="1" custFlipHor="1" custScaleX="13300" custScaleY="32895" custLinFactX="-300000" custLinFactNeighborX="-373779" custLinFactNeighborY="74123"/>
      <dgm:spPr/>
    </dgm:pt>
    <dgm:pt modelId="{B344355E-4E10-4EBF-8026-BFC65D0AC2FA}" type="pres">
      <dgm:prSet presAssocID="{1B52EED3-98A7-4F30-BC92-B43AB8E0FE11}" presName="spaceRect" presStyleCnt="0"/>
      <dgm:spPr/>
    </dgm:pt>
    <dgm:pt modelId="{D83B01DA-C427-430A-8A11-82D97AE765D1}" type="pres">
      <dgm:prSet presAssocID="{1B52EED3-98A7-4F30-BC92-B43AB8E0FE11}" presName="textRect" presStyleLbl="revTx" presStyleIdx="7" presStyleCnt="8" custLinFactNeighborX="-70877" custLinFactNeighborY="-34236">
        <dgm:presLayoutVars>
          <dgm:chMax val="1"/>
          <dgm:chPref val="1"/>
        </dgm:presLayoutVars>
      </dgm:prSet>
      <dgm:spPr/>
    </dgm:pt>
  </dgm:ptLst>
  <dgm:cxnLst>
    <dgm:cxn modelId="{078D3303-6F86-4554-91B4-A309C6CA556E}" type="presOf" srcId="{35420286-D425-4772-8CE2-0F081C89F917}" destId="{173ABD4C-62EB-48A9-9EBF-6457F1A94AEF}" srcOrd="0" destOrd="0" presId="urn:microsoft.com/office/officeart/2018/2/layout/IconLabelList"/>
    <dgm:cxn modelId="{85CA290F-8897-4683-A982-BA3022105B4E}" srcId="{865A1C40-8963-42EB-99F8-BEA06BFC28EF}" destId="{A4FB2416-19A1-4AA0-8930-6EA4B1798036}" srcOrd="2" destOrd="0" parTransId="{DFF5449D-C389-4E79-925B-47D82C4756CA}" sibTransId="{92FB1994-79BF-4DE0-8A4D-49AA015EF841}"/>
    <dgm:cxn modelId="{BB368B32-BF3B-4A50-B30A-3F5AA6D0CD37}" type="presOf" srcId="{A4FB2416-19A1-4AA0-8930-6EA4B1798036}" destId="{3886BA7D-1685-47C2-A0BE-9CAAA8568638}" srcOrd="0" destOrd="0" presId="urn:microsoft.com/office/officeart/2018/2/layout/IconLabelList"/>
    <dgm:cxn modelId="{503B323A-164A-47EB-8F81-1CD0623DDB15}" type="presOf" srcId="{6224963B-BC2A-4EA7-BBE4-AED2EFF2ADEE}" destId="{87C3AE82-84EB-40DB-9433-573C7D48042D}" srcOrd="0" destOrd="0" presId="urn:microsoft.com/office/officeart/2018/2/layout/IconLabelList"/>
    <dgm:cxn modelId="{180D8E5B-CC17-4977-BFEB-92C02FD7C595}" type="presOf" srcId="{8058671D-EB46-424A-89F8-F99F4CDB6E0E}" destId="{9EAF264A-D27E-4C8A-92D0-F3D7323AC26A}" srcOrd="0" destOrd="0" presId="urn:microsoft.com/office/officeart/2018/2/layout/IconLabelList"/>
    <dgm:cxn modelId="{E4E2E661-A2A0-4A80-9E50-D43189A5BCB3}" srcId="{865A1C40-8963-42EB-99F8-BEA06BFC28EF}" destId="{B19F2221-A37C-4F41-90F7-CE19C34D2821}" srcOrd="3" destOrd="0" parTransId="{7B6A0C63-127A-465F-8F53-1FCC4A8B8CEF}" sibTransId="{E711E48B-6B2B-4F5C-A071-02BA027651E2}"/>
    <dgm:cxn modelId="{9E4B0F46-009D-4CFE-81F7-54AED11BE080}" srcId="{865A1C40-8963-42EB-99F8-BEA06BFC28EF}" destId="{8058671D-EB46-424A-89F8-F99F4CDB6E0E}" srcOrd="0" destOrd="0" parTransId="{360E635A-88B4-43A1-BE18-B45EBE0095CA}" sibTransId="{331B6FFF-BA6D-4886-99B0-AEEAF2FBCFBD}"/>
    <dgm:cxn modelId="{22AF1E46-A2E7-47A2-ABD2-736BF64F8F8A}" type="presOf" srcId="{B19F2221-A37C-4F41-90F7-CE19C34D2821}" destId="{3A507C57-5723-4DC0-87F2-B6A07B8DFE95}" srcOrd="0" destOrd="0" presId="urn:microsoft.com/office/officeart/2018/2/layout/IconLabelList"/>
    <dgm:cxn modelId="{3A7A906A-AF29-4A29-A9CB-203FD98E4319}" srcId="{865A1C40-8963-42EB-99F8-BEA06BFC28EF}" destId="{D239CC31-8EDC-45B8-8F09-1E4E5E8362E2}" srcOrd="6" destOrd="0" parTransId="{72240800-4A6C-4278-89C5-B341DAFA5326}" sibTransId="{D928143B-2F1D-45F0-9F67-D1E44623BF58}"/>
    <dgm:cxn modelId="{E3FACF59-3219-4446-BDAB-3075DF3A67B5}" type="presOf" srcId="{73072863-5713-49C8-80A9-B6FAAB410583}" destId="{BD49ABCB-4718-4FE3-A289-9D8A65ED46E0}" srcOrd="0" destOrd="0" presId="urn:microsoft.com/office/officeart/2018/2/layout/IconLabelList"/>
    <dgm:cxn modelId="{6C3ABC7A-EAEE-4F87-A32E-C3CE7B7A610C}" srcId="{865A1C40-8963-42EB-99F8-BEA06BFC28EF}" destId="{1B52EED3-98A7-4F30-BC92-B43AB8E0FE11}" srcOrd="7" destOrd="0" parTransId="{B0F04347-D06A-4A52-89A2-2CFAB4C9E80D}" sibTransId="{3424F3EA-2394-400E-89C0-ACAB8A33DFF1}"/>
    <dgm:cxn modelId="{4A2D7986-751F-4676-B665-D400C4572AF2}" srcId="{865A1C40-8963-42EB-99F8-BEA06BFC28EF}" destId="{73072863-5713-49C8-80A9-B6FAAB410583}" srcOrd="1" destOrd="0" parTransId="{705EA6FC-8D0D-4B7D-802F-D3A619CF2ED7}" sibTransId="{2B9E9151-8496-4AB1-AD0B-C3C4350DB680}"/>
    <dgm:cxn modelId="{5DDCBB93-71FF-47D8-BBF5-53392703254B}" srcId="{865A1C40-8963-42EB-99F8-BEA06BFC28EF}" destId="{6224963B-BC2A-4EA7-BBE4-AED2EFF2ADEE}" srcOrd="4" destOrd="0" parTransId="{F5336B00-C8BB-44FF-8886-E7CF1E51D09D}" sibTransId="{0AA0FF14-A915-49C5-B721-CC033DA51EBF}"/>
    <dgm:cxn modelId="{F70887B2-3B12-47F2-86C6-B9125D8FA455}" type="presOf" srcId="{D239CC31-8EDC-45B8-8F09-1E4E5E8362E2}" destId="{750109F1-E4BA-4FE1-8AB1-51765F20BE6C}" srcOrd="0" destOrd="0" presId="urn:microsoft.com/office/officeart/2018/2/layout/IconLabelList"/>
    <dgm:cxn modelId="{FB4850C1-B945-4C40-BF6D-3CD4BA9880BD}" srcId="{865A1C40-8963-42EB-99F8-BEA06BFC28EF}" destId="{35420286-D425-4772-8CE2-0F081C89F917}" srcOrd="5" destOrd="0" parTransId="{0582B2CB-678A-47F2-897A-8C9A178892E0}" sibTransId="{9AE948A2-582E-4EBF-AAE4-3E363FC4A6F3}"/>
    <dgm:cxn modelId="{7BBE4AE4-99D4-43B9-A1C9-FE14C2C2E149}" type="presOf" srcId="{865A1C40-8963-42EB-99F8-BEA06BFC28EF}" destId="{E3680A98-AA29-482D-A0A5-6BAE4FC4C579}" srcOrd="0" destOrd="0" presId="urn:microsoft.com/office/officeart/2018/2/layout/IconLabelList"/>
    <dgm:cxn modelId="{9F9611EB-3D67-4034-B452-F5B18DB63F58}" type="presOf" srcId="{1B52EED3-98A7-4F30-BC92-B43AB8E0FE11}" destId="{D83B01DA-C427-430A-8A11-82D97AE765D1}" srcOrd="0" destOrd="0" presId="urn:microsoft.com/office/officeart/2018/2/layout/IconLabelList"/>
    <dgm:cxn modelId="{4B4C6556-7219-4536-A0BC-6AB13BFC64D5}" type="presParOf" srcId="{E3680A98-AA29-482D-A0A5-6BAE4FC4C579}" destId="{F3668CAE-D53F-4D24-A80E-DFBA2E57EBB7}" srcOrd="0" destOrd="0" presId="urn:microsoft.com/office/officeart/2018/2/layout/IconLabelList"/>
    <dgm:cxn modelId="{4654CD68-24D3-44FF-9F94-0694FD6F4878}" type="presParOf" srcId="{F3668CAE-D53F-4D24-A80E-DFBA2E57EBB7}" destId="{E228CE18-EA93-4FD7-BC9B-8FD3F9CBCF3C}" srcOrd="0" destOrd="0" presId="urn:microsoft.com/office/officeart/2018/2/layout/IconLabelList"/>
    <dgm:cxn modelId="{FE794861-C6D5-40BD-B170-FBABB6E4B020}" type="presParOf" srcId="{F3668CAE-D53F-4D24-A80E-DFBA2E57EBB7}" destId="{C443836C-292D-4BE0-AFF0-BF112F17C51D}" srcOrd="1" destOrd="0" presId="urn:microsoft.com/office/officeart/2018/2/layout/IconLabelList"/>
    <dgm:cxn modelId="{AADA2EC2-FF6B-4B96-948C-78525F575986}" type="presParOf" srcId="{F3668CAE-D53F-4D24-A80E-DFBA2E57EBB7}" destId="{9EAF264A-D27E-4C8A-92D0-F3D7323AC26A}" srcOrd="2" destOrd="0" presId="urn:microsoft.com/office/officeart/2018/2/layout/IconLabelList"/>
    <dgm:cxn modelId="{425DF306-FC03-45BA-A443-B267198B3F31}" type="presParOf" srcId="{E3680A98-AA29-482D-A0A5-6BAE4FC4C579}" destId="{0DD2553B-4F55-43DC-BCB2-AD2C44B750BC}" srcOrd="1" destOrd="0" presId="urn:microsoft.com/office/officeart/2018/2/layout/IconLabelList"/>
    <dgm:cxn modelId="{517ECFBF-9B90-40E7-828C-E0F1F68558CF}" type="presParOf" srcId="{E3680A98-AA29-482D-A0A5-6BAE4FC4C579}" destId="{0F84F439-1B24-464E-8C28-1D30F42BF2E2}" srcOrd="2" destOrd="0" presId="urn:microsoft.com/office/officeart/2018/2/layout/IconLabelList"/>
    <dgm:cxn modelId="{2FBB56B5-9CB8-4CE1-B5C7-B7DE14379A58}" type="presParOf" srcId="{0F84F439-1B24-464E-8C28-1D30F42BF2E2}" destId="{24A4ECAB-70DB-4B7A-92AD-C94B8246FAFB}" srcOrd="0" destOrd="0" presId="urn:microsoft.com/office/officeart/2018/2/layout/IconLabelList"/>
    <dgm:cxn modelId="{8EE37CDB-42A8-4D2C-B651-8B46C0CD7242}" type="presParOf" srcId="{0F84F439-1B24-464E-8C28-1D30F42BF2E2}" destId="{94E78F7B-60FE-41DE-8BAC-C543E8BD2820}" srcOrd="1" destOrd="0" presId="urn:microsoft.com/office/officeart/2018/2/layout/IconLabelList"/>
    <dgm:cxn modelId="{DAFBE5B1-B5E7-4CF8-9FB7-3F587B544B0A}" type="presParOf" srcId="{0F84F439-1B24-464E-8C28-1D30F42BF2E2}" destId="{BD49ABCB-4718-4FE3-A289-9D8A65ED46E0}" srcOrd="2" destOrd="0" presId="urn:microsoft.com/office/officeart/2018/2/layout/IconLabelList"/>
    <dgm:cxn modelId="{338E69F7-129E-45FE-9B89-1B18F7A788B3}" type="presParOf" srcId="{E3680A98-AA29-482D-A0A5-6BAE4FC4C579}" destId="{94893E21-EA17-4961-9C2A-8D4BCE287E4D}" srcOrd="3" destOrd="0" presId="urn:microsoft.com/office/officeart/2018/2/layout/IconLabelList"/>
    <dgm:cxn modelId="{017CCC27-0BAF-44D5-A321-E233FCFE4276}" type="presParOf" srcId="{E3680A98-AA29-482D-A0A5-6BAE4FC4C579}" destId="{87770FF9-5158-4B59-AC11-383F3F131BC5}" srcOrd="4" destOrd="0" presId="urn:microsoft.com/office/officeart/2018/2/layout/IconLabelList"/>
    <dgm:cxn modelId="{5116578E-B344-4F51-91E5-65A1B26E80B7}" type="presParOf" srcId="{87770FF9-5158-4B59-AC11-383F3F131BC5}" destId="{55023A01-BC58-40BA-ACF2-88464177CEC4}" srcOrd="0" destOrd="0" presId="urn:microsoft.com/office/officeart/2018/2/layout/IconLabelList"/>
    <dgm:cxn modelId="{FABC7AE2-5599-4DDE-9996-DB0854062FB9}" type="presParOf" srcId="{87770FF9-5158-4B59-AC11-383F3F131BC5}" destId="{4DC7E250-179F-4C1D-BC91-F92F1F33CEC8}" srcOrd="1" destOrd="0" presId="urn:microsoft.com/office/officeart/2018/2/layout/IconLabelList"/>
    <dgm:cxn modelId="{CEB5570F-1B27-4AE4-A165-D78AD47B201E}" type="presParOf" srcId="{87770FF9-5158-4B59-AC11-383F3F131BC5}" destId="{3886BA7D-1685-47C2-A0BE-9CAAA8568638}" srcOrd="2" destOrd="0" presId="urn:microsoft.com/office/officeart/2018/2/layout/IconLabelList"/>
    <dgm:cxn modelId="{54B5A2C4-04D8-4B43-8FB2-BB3BDBAD2DF1}" type="presParOf" srcId="{E3680A98-AA29-482D-A0A5-6BAE4FC4C579}" destId="{4161C28F-C045-46EF-8F69-A7E62DDFF52E}" srcOrd="5" destOrd="0" presId="urn:microsoft.com/office/officeart/2018/2/layout/IconLabelList"/>
    <dgm:cxn modelId="{F6016FD3-1242-44D4-A8F5-B79CD055BF03}" type="presParOf" srcId="{E3680A98-AA29-482D-A0A5-6BAE4FC4C579}" destId="{44D5D539-713C-421D-9C30-575D1AF960BE}" srcOrd="6" destOrd="0" presId="urn:microsoft.com/office/officeart/2018/2/layout/IconLabelList"/>
    <dgm:cxn modelId="{9A63F63F-72E2-4FE9-8606-48699744CC3D}" type="presParOf" srcId="{44D5D539-713C-421D-9C30-575D1AF960BE}" destId="{1F32EF26-5609-4E6B-BB5D-D6211F387DC2}" srcOrd="0" destOrd="0" presId="urn:microsoft.com/office/officeart/2018/2/layout/IconLabelList"/>
    <dgm:cxn modelId="{2D5A9302-D37F-4F70-B92C-F7CC0938F5F8}" type="presParOf" srcId="{44D5D539-713C-421D-9C30-575D1AF960BE}" destId="{8B414119-2476-4565-A20E-4EA86EFA7288}" srcOrd="1" destOrd="0" presId="urn:microsoft.com/office/officeart/2018/2/layout/IconLabelList"/>
    <dgm:cxn modelId="{8EE854B6-B94F-44C0-829F-1C98AF6BD391}" type="presParOf" srcId="{44D5D539-713C-421D-9C30-575D1AF960BE}" destId="{3A507C57-5723-4DC0-87F2-B6A07B8DFE95}" srcOrd="2" destOrd="0" presId="urn:microsoft.com/office/officeart/2018/2/layout/IconLabelList"/>
    <dgm:cxn modelId="{A608BE84-58C5-4998-BFFA-FC54E313D18E}" type="presParOf" srcId="{E3680A98-AA29-482D-A0A5-6BAE4FC4C579}" destId="{5A108AC7-CCE1-4AD7-86CB-A2CE656DFC6E}" srcOrd="7" destOrd="0" presId="urn:microsoft.com/office/officeart/2018/2/layout/IconLabelList"/>
    <dgm:cxn modelId="{3CCFA98C-8C24-4BEB-B62F-FF3E00FF5ADC}" type="presParOf" srcId="{E3680A98-AA29-482D-A0A5-6BAE4FC4C579}" destId="{073476CA-F0CE-4B45-9EAB-C13BF2D03AC0}" srcOrd="8" destOrd="0" presId="urn:microsoft.com/office/officeart/2018/2/layout/IconLabelList"/>
    <dgm:cxn modelId="{02471687-7B7A-4395-BB36-B485AEB1BDE9}" type="presParOf" srcId="{073476CA-F0CE-4B45-9EAB-C13BF2D03AC0}" destId="{6247138C-A7AD-4832-9380-72AAA38CB255}" srcOrd="0" destOrd="0" presId="urn:microsoft.com/office/officeart/2018/2/layout/IconLabelList"/>
    <dgm:cxn modelId="{C376E6F4-1338-4253-BF71-129F58A00451}" type="presParOf" srcId="{073476CA-F0CE-4B45-9EAB-C13BF2D03AC0}" destId="{A2F6892A-B4A1-48D1-827E-9A32820CE1BF}" srcOrd="1" destOrd="0" presId="urn:microsoft.com/office/officeart/2018/2/layout/IconLabelList"/>
    <dgm:cxn modelId="{923AB6CB-BAAD-4F3E-8001-47657C49E02D}" type="presParOf" srcId="{073476CA-F0CE-4B45-9EAB-C13BF2D03AC0}" destId="{87C3AE82-84EB-40DB-9433-573C7D48042D}" srcOrd="2" destOrd="0" presId="urn:microsoft.com/office/officeart/2018/2/layout/IconLabelList"/>
    <dgm:cxn modelId="{D2805A5D-1CCA-4FA4-8B1A-FA553002BE3E}" type="presParOf" srcId="{E3680A98-AA29-482D-A0A5-6BAE4FC4C579}" destId="{EDBE592D-3AB8-4B9A-88CE-A59BF0E88BE3}" srcOrd="9" destOrd="0" presId="urn:microsoft.com/office/officeart/2018/2/layout/IconLabelList"/>
    <dgm:cxn modelId="{630D9BF4-AE9C-42C4-9560-1E97AC22FB22}" type="presParOf" srcId="{E3680A98-AA29-482D-A0A5-6BAE4FC4C579}" destId="{CD6451E4-249A-4D55-A23E-C6AEF2B84799}" srcOrd="10" destOrd="0" presId="urn:microsoft.com/office/officeart/2018/2/layout/IconLabelList"/>
    <dgm:cxn modelId="{D24F8218-3B77-4A4D-B3CD-DC21A57D3048}" type="presParOf" srcId="{CD6451E4-249A-4D55-A23E-C6AEF2B84799}" destId="{B7AC9779-FD30-46EE-9F8B-D2D6E02F7E20}" srcOrd="0" destOrd="0" presId="urn:microsoft.com/office/officeart/2018/2/layout/IconLabelList"/>
    <dgm:cxn modelId="{6978F035-6B83-4832-B581-035D8BB80682}" type="presParOf" srcId="{CD6451E4-249A-4D55-A23E-C6AEF2B84799}" destId="{953648D5-9693-4DA5-BBCB-367D7E6146E5}" srcOrd="1" destOrd="0" presId="urn:microsoft.com/office/officeart/2018/2/layout/IconLabelList"/>
    <dgm:cxn modelId="{8D9E34BA-D70E-4E4C-8A75-3E3A2AB02E48}" type="presParOf" srcId="{CD6451E4-249A-4D55-A23E-C6AEF2B84799}" destId="{173ABD4C-62EB-48A9-9EBF-6457F1A94AEF}" srcOrd="2" destOrd="0" presId="urn:microsoft.com/office/officeart/2018/2/layout/IconLabelList"/>
    <dgm:cxn modelId="{B3B48DEE-5D0D-41FB-82BE-0672459B8401}" type="presParOf" srcId="{E3680A98-AA29-482D-A0A5-6BAE4FC4C579}" destId="{A8705EF6-D6C3-461B-9774-15A1E3DF86BA}" srcOrd="11" destOrd="0" presId="urn:microsoft.com/office/officeart/2018/2/layout/IconLabelList"/>
    <dgm:cxn modelId="{9F0FBD41-310E-4D4C-B1D8-685A41F37182}" type="presParOf" srcId="{E3680A98-AA29-482D-A0A5-6BAE4FC4C579}" destId="{682C0EB1-F204-4B8A-8C92-539784294A67}" srcOrd="12" destOrd="0" presId="urn:microsoft.com/office/officeart/2018/2/layout/IconLabelList"/>
    <dgm:cxn modelId="{1802A19C-96A3-4B14-93F3-B872243A3E80}" type="presParOf" srcId="{682C0EB1-F204-4B8A-8C92-539784294A67}" destId="{6D793DC2-AB80-417C-952A-4CA3B3406B1E}" srcOrd="0" destOrd="0" presId="urn:microsoft.com/office/officeart/2018/2/layout/IconLabelList"/>
    <dgm:cxn modelId="{125BE760-AA72-4B6F-BB66-6A5E1C8E7512}" type="presParOf" srcId="{682C0EB1-F204-4B8A-8C92-539784294A67}" destId="{EC4D57F7-FBBB-452E-BCE6-C92071FADFB3}" srcOrd="1" destOrd="0" presId="urn:microsoft.com/office/officeart/2018/2/layout/IconLabelList"/>
    <dgm:cxn modelId="{D522A123-7783-4084-AD53-DD6605F84908}" type="presParOf" srcId="{682C0EB1-F204-4B8A-8C92-539784294A67}" destId="{750109F1-E4BA-4FE1-8AB1-51765F20BE6C}" srcOrd="2" destOrd="0" presId="urn:microsoft.com/office/officeart/2018/2/layout/IconLabelList"/>
    <dgm:cxn modelId="{B379ADB2-A8D8-4B79-B5FF-F3A8646390C8}" type="presParOf" srcId="{E3680A98-AA29-482D-A0A5-6BAE4FC4C579}" destId="{AF864E0B-2C16-4BFC-918B-C1224F2C56C6}" srcOrd="13" destOrd="0" presId="urn:microsoft.com/office/officeart/2018/2/layout/IconLabelList"/>
    <dgm:cxn modelId="{031EE7B3-8665-4207-A744-57CBD8B59F64}" type="presParOf" srcId="{E3680A98-AA29-482D-A0A5-6BAE4FC4C579}" destId="{1BC7D083-55E0-41F3-8EAC-D610436A2E1C}" srcOrd="14" destOrd="0" presId="urn:microsoft.com/office/officeart/2018/2/layout/IconLabelList"/>
    <dgm:cxn modelId="{388C3E0A-69F6-4130-9CF7-4D603D192EE9}" type="presParOf" srcId="{1BC7D083-55E0-41F3-8EAC-D610436A2E1C}" destId="{DE92BFCC-62C4-4AAC-B3B2-BD5F5928C162}" srcOrd="0" destOrd="0" presId="urn:microsoft.com/office/officeart/2018/2/layout/IconLabelList"/>
    <dgm:cxn modelId="{6ED813CC-6EFD-4238-86C3-DDDF6851B791}" type="presParOf" srcId="{1BC7D083-55E0-41F3-8EAC-D610436A2E1C}" destId="{B344355E-4E10-4EBF-8026-BFC65D0AC2FA}" srcOrd="1" destOrd="0" presId="urn:microsoft.com/office/officeart/2018/2/layout/IconLabelList"/>
    <dgm:cxn modelId="{A945867D-7595-457F-91BF-98506B74CF5D}" type="presParOf" srcId="{1BC7D083-55E0-41F3-8EAC-D610436A2E1C}" destId="{D83B01DA-C427-430A-8A11-82D97AE765D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8CE18-EA93-4FD7-BC9B-8FD3F9CBCF3C}">
      <dsp:nvSpPr>
        <dsp:cNvPr id="0" name=""/>
        <dsp:cNvSpPr/>
      </dsp:nvSpPr>
      <dsp:spPr>
        <a:xfrm>
          <a:off x="868638" y="354228"/>
          <a:ext cx="603544" cy="6035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F264A-D27E-4C8A-92D0-F3D7323AC26A}">
      <dsp:nvSpPr>
        <dsp:cNvPr id="0" name=""/>
        <dsp:cNvSpPr/>
      </dsp:nvSpPr>
      <dsp:spPr>
        <a:xfrm>
          <a:off x="499805" y="1060413"/>
          <a:ext cx="1341210" cy="726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Call MaineCare Member Services if you</a:t>
          </a:r>
          <a:r>
            <a:rPr lang="en-US" sz="1600" b="0" kern="1200" dirty="0"/>
            <a:t>:</a:t>
          </a:r>
          <a:endParaRPr lang="en-US" sz="1600" kern="1200" dirty="0"/>
        </a:p>
      </dsp:txBody>
      <dsp:txXfrm>
        <a:off x="499805" y="1060413"/>
        <a:ext cx="1341210" cy="726139"/>
      </dsp:txXfrm>
    </dsp:sp>
    <dsp:sp modelId="{24A4ECAB-70DB-4B7A-92AD-C94B8246FAFB}">
      <dsp:nvSpPr>
        <dsp:cNvPr id="0" name=""/>
        <dsp:cNvSpPr/>
      </dsp:nvSpPr>
      <dsp:spPr>
        <a:xfrm>
          <a:off x="2444561" y="354228"/>
          <a:ext cx="603544" cy="6035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9ABCB-4718-4FE3-A289-9D8A65ED46E0}">
      <dsp:nvSpPr>
        <dsp:cNvPr id="0" name=""/>
        <dsp:cNvSpPr/>
      </dsp:nvSpPr>
      <dsp:spPr>
        <a:xfrm>
          <a:off x="2075728" y="1060413"/>
          <a:ext cx="1341210" cy="726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Have questions about your benefits.</a:t>
          </a:r>
          <a:endParaRPr lang="en-US" sz="1600" kern="1200" dirty="0"/>
        </a:p>
      </dsp:txBody>
      <dsp:txXfrm>
        <a:off x="2075728" y="1060413"/>
        <a:ext cx="1341210" cy="726139"/>
      </dsp:txXfrm>
    </dsp:sp>
    <dsp:sp modelId="{55023A01-BC58-40BA-ACF2-88464177CEC4}">
      <dsp:nvSpPr>
        <dsp:cNvPr id="0" name=""/>
        <dsp:cNvSpPr/>
      </dsp:nvSpPr>
      <dsp:spPr>
        <a:xfrm>
          <a:off x="4020484" y="354228"/>
          <a:ext cx="603544" cy="6035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6BA7D-1685-47C2-A0BE-9CAAA8568638}">
      <dsp:nvSpPr>
        <dsp:cNvPr id="0" name=""/>
        <dsp:cNvSpPr/>
      </dsp:nvSpPr>
      <dsp:spPr>
        <a:xfrm>
          <a:off x="3651651" y="1060413"/>
          <a:ext cx="1341210" cy="726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Have questions about co-payments, or get a bill from a provider.</a:t>
          </a:r>
          <a:endParaRPr lang="en-US" sz="1600" kern="1200" dirty="0"/>
        </a:p>
      </dsp:txBody>
      <dsp:txXfrm>
        <a:off x="3651651" y="1060413"/>
        <a:ext cx="1341210" cy="726139"/>
      </dsp:txXfrm>
    </dsp:sp>
    <dsp:sp modelId="{1F32EF26-5609-4E6B-BB5D-D6211F387DC2}">
      <dsp:nvSpPr>
        <dsp:cNvPr id="0" name=""/>
        <dsp:cNvSpPr/>
      </dsp:nvSpPr>
      <dsp:spPr>
        <a:xfrm>
          <a:off x="5596406" y="354228"/>
          <a:ext cx="603544" cy="6035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07C57-5723-4DC0-87F2-B6A07B8DFE95}">
      <dsp:nvSpPr>
        <dsp:cNvPr id="0" name=""/>
        <dsp:cNvSpPr/>
      </dsp:nvSpPr>
      <dsp:spPr>
        <a:xfrm>
          <a:off x="5238705" y="1060413"/>
          <a:ext cx="1341210" cy="726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Need help finding a provider who takes MaineCare.</a:t>
          </a:r>
          <a:endParaRPr lang="en-US" sz="1600" kern="1200" dirty="0"/>
        </a:p>
      </dsp:txBody>
      <dsp:txXfrm>
        <a:off x="5238705" y="1060413"/>
        <a:ext cx="1341210" cy="726139"/>
      </dsp:txXfrm>
    </dsp:sp>
    <dsp:sp modelId="{6247138C-A7AD-4832-9380-72AAA38CB255}">
      <dsp:nvSpPr>
        <dsp:cNvPr id="0" name=""/>
        <dsp:cNvSpPr/>
      </dsp:nvSpPr>
      <dsp:spPr>
        <a:xfrm>
          <a:off x="7172329" y="354228"/>
          <a:ext cx="603544" cy="6035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3AE82-84EB-40DB-9433-573C7D48042D}">
      <dsp:nvSpPr>
        <dsp:cNvPr id="0" name=""/>
        <dsp:cNvSpPr/>
      </dsp:nvSpPr>
      <dsp:spPr>
        <a:xfrm>
          <a:off x="6803496" y="1060413"/>
          <a:ext cx="1341210" cy="726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Need help finding  transportation to a provider.</a:t>
          </a:r>
          <a:endParaRPr lang="en-US" sz="1600" kern="1200" dirty="0"/>
        </a:p>
      </dsp:txBody>
      <dsp:txXfrm>
        <a:off x="6803496" y="1060413"/>
        <a:ext cx="1341210" cy="726139"/>
      </dsp:txXfrm>
    </dsp:sp>
    <dsp:sp modelId="{B7AC9779-FD30-46EE-9F8B-D2D6E02F7E20}">
      <dsp:nvSpPr>
        <dsp:cNvPr id="0" name=""/>
        <dsp:cNvSpPr/>
      </dsp:nvSpPr>
      <dsp:spPr>
        <a:xfrm>
          <a:off x="2557345" y="2483830"/>
          <a:ext cx="603544" cy="60354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ABD4C-62EB-48A9-9EBF-6457F1A94AEF}">
      <dsp:nvSpPr>
        <dsp:cNvPr id="0" name=""/>
        <dsp:cNvSpPr/>
      </dsp:nvSpPr>
      <dsp:spPr>
        <a:xfrm>
          <a:off x="2078356" y="3161920"/>
          <a:ext cx="1341210" cy="726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1-800-977-6740</a:t>
          </a:r>
        </a:p>
      </dsp:txBody>
      <dsp:txXfrm>
        <a:off x="2078356" y="3161920"/>
        <a:ext cx="1341210" cy="726139"/>
      </dsp:txXfrm>
    </dsp:sp>
    <dsp:sp modelId="{6D793DC2-AB80-417C-952A-4CA3B3406B1E}">
      <dsp:nvSpPr>
        <dsp:cNvPr id="0" name=""/>
        <dsp:cNvSpPr/>
      </dsp:nvSpPr>
      <dsp:spPr>
        <a:xfrm>
          <a:off x="4775633" y="2471874"/>
          <a:ext cx="603544" cy="60354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109F1-E4BA-4FE1-8AB1-51765F20BE6C}">
      <dsp:nvSpPr>
        <dsp:cNvPr id="0" name=""/>
        <dsp:cNvSpPr/>
      </dsp:nvSpPr>
      <dsp:spPr>
        <a:xfrm>
          <a:off x="3666069" y="3161920"/>
          <a:ext cx="2790201" cy="726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If you are deaf or hard of hearing and have a TTY machine, call </a:t>
          </a:r>
          <a:r>
            <a:rPr lang="en-US" sz="1600" kern="1200" dirty="0"/>
            <a:t>1-800-977 6741</a:t>
          </a:r>
          <a:r>
            <a:rPr lang="en-US" sz="1600" b="0" kern="1200" dirty="0"/>
            <a:t>. </a:t>
          </a:r>
          <a:endParaRPr lang="en-US" sz="1600" kern="1200" dirty="0"/>
        </a:p>
      </dsp:txBody>
      <dsp:txXfrm>
        <a:off x="3666069" y="3161920"/>
        <a:ext cx="2790201" cy="726139"/>
      </dsp:txXfrm>
    </dsp:sp>
    <dsp:sp modelId="{DE92BFCC-62C4-4AAC-B3B2-BD5F5928C162}">
      <dsp:nvSpPr>
        <dsp:cNvPr id="0" name=""/>
        <dsp:cNvSpPr/>
      </dsp:nvSpPr>
      <dsp:spPr>
        <a:xfrm flipH="1" flipV="1">
          <a:off x="2515979" y="2820320"/>
          <a:ext cx="80271" cy="198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B01DA-C427-430A-8A11-82D97AE765D1}">
      <dsp:nvSpPr>
        <dsp:cNvPr id="0" name=""/>
        <dsp:cNvSpPr/>
      </dsp:nvSpPr>
      <dsp:spPr>
        <a:xfrm>
          <a:off x="5001459" y="2777879"/>
          <a:ext cx="1341210" cy="726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5001459" y="2777879"/>
        <a:ext cx="1341210" cy="726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D5279-5AFF-487B-AC8C-8E4702C12CD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201C2-B62B-4AA0-ABB6-A1A63BB5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4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7D5F-4A6B-0CC1-5384-35F5717AF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C235A-D969-3E91-A43A-D8996A2C6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AFB87-4037-6E27-8BB0-B3EDC12D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17F1-F628-4900-93EA-D5EA4E51BFF5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8C60B-9C0D-611C-D35F-AF3C30EA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11ED-89F3-22FC-6A78-72E9B77D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9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CCC3-378B-6349-40CC-3EB0E781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54E07-71B9-EAA5-FA9C-50280602D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868B7-D6F6-D0BB-6DB7-C853F6E0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5F2D-EAA5-4342-AF35-C0A2087C0C33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F974F-415E-AACD-7FDD-2AE73039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31F11-7520-52D7-F245-4CECF755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10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953300-18DD-19AF-3946-27EDB7F88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144F8-9F7E-9239-EEEB-9998D5569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100AC-70BA-159E-9197-BAAEC47E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14150-E483-4FDD-8D19-F7015F252DF9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3A6C5-4BDB-3EAB-2210-CF55CC584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8C7D2-DFD5-A85E-CB40-67F51D47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8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EF34-971E-9B06-0A07-B5F51EE1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6529D-FC2D-7DA4-FF3C-57A638AD4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AB6AC-4BEE-506E-9407-5445CF09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F069-E8C3-4A31-94BC-A6F4806504AE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F7DB8-9990-E403-C1E1-5BA0E666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F0FFA-F869-6E38-7BC6-D36DC2AB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5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01FC5-C5CB-32B1-1462-EB37845C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FD6A2-C614-51E1-74C9-8C3B938B9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6A18-BCD1-37EC-A581-999A9335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69EE-A833-4206-ABF3-6401623EE5DD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D8427-16B3-F715-131E-E2DA8D60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3F9EC-9E04-3A77-9E42-17A683B0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3DAF-DB96-EBC6-C61C-21755234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063CD-57A9-4739-BD18-159D4C0A4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AF22A-8159-EB7F-4EA5-A74F1E9F5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8974E-E6BA-7780-D5C3-571DFC206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AE00-3670-466E-894C-D72038D609D1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7B22C-862A-2FC6-465B-F71C7B3DA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EC521-82A6-2722-D968-3C484C3D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463F-45B6-730C-9F25-BCC3C660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76906-D16D-33E0-5BC9-06EE8F4A8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7E72D-DAB4-B552-E9AF-5D1017F68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C97FB-3F32-45FD-2CE3-220BBE195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AB813-5EF4-591E-DD84-4D4F2B50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26CDA-9543-89FB-27E2-89B3EA9B7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1E62-1CBE-44C9-88ED-34167655BEE2}" type="datetime1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950C8-8F1E-0BDA-3507-82C63F4C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168B3-EE4C-4D94-A97A-27591A9A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9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111B-6375-0847-8043-5502A642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E3953-D794-24BA-F74D-A47FF127E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B899-8FE7-4961-BE3D-72B327D94E9D}" type="datetime1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A8355-6B07-4B57-3E9D-53F5BD58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7F346-14ED-96A1-65F9-FA6F64DD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3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719EA-557B-06C9-B6FF-A5D30FDC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1BBE-74F0-442A-9C8D-2A7B67ADC177}" type="datetime1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1DFC4-5D9B-B316-0B12-64623FE8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7E511-E4FD-E9DB-5237-3A0FEAF5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7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D4AB-90DF-6AEE-4017-D4149264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B679E-7A45-D360-738E-DACDA399C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68BC3-B6EC-215D-551B-5FA339757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6AB58-F24F-70BF-2185-B5AA26C95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788A-191A-461E-9CCC-91D603492BA5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50E35-776A-39A2-575C-2613D6FC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7DE7B-388D-2A84-CD66-05D84E57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5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64D0-F6ED-B6BF-DA92-0F454FFA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1934C7-9B02-0283-476A-6945272A4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FAC3C-3A4E-95E7-FE64-8DBE20BD8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A254-2629-845A-3B14-0A92B36B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DB78-13C3-47A1-9FE0-2C2762D210DE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9DEF3-2D8F-EE6B-BB4D-6785C7A35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C4243-0696-D3EE-40FC-4B6031B3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3DAAB-B4CF-4E19-E6D0-AC9C990D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60857-D997-46E1-C911-7FA18BEC4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6E6C6-2453-3AF2-A88A-C8DFDBD94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18A7F-5519-484C-BFB9-079CCB7DACA0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F8684-7372-876B-78E0-73A769688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4E0AF-3CDB-739B-5DE1-38D852565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C4EED-5081-440F-8681-B116E806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.hubspotusercontent00.net/hubfs/5627605/member-handbook-oct-2018.pdf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C494-EC8F-B66A-100E-A5142DE15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10"/>
            <a:ext cx="9144000" cy="1355750"/>
          </a:xfrm>
        </p:spPr>
        <p:txBody>
          <a:bodyPr>
            <a:normAutofit/>
          </a:bodyPr>
          <a:lstStyle/>
          <a:p>
            <a:pPr algn="l"/>
            <a:br>
              <a:rPr lang="en-US" altLang="en-US" sz="3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000" b="1">
                <a:latin typeface="Arial" panose="020B0604020202020204" pitchFamily="34" charset="0"/>
                <a:cs typeface="Arial" panose="020B0604020202020204" pitchFamily="34" charset="0"/>
              </a:rPr>
              <a:t>Member Services Education and </a:t>
            </a:r>
            <a:br>
              <a:rPr lang="en-US" altLang="en-US" sz="3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000" b="1">
                <a:latin typeface="Arial" panose="020B0604020202020204" pitchFamily="34" charset="0"/>
                <a:cs typeface="Arial" panose="020B0604020202020204" pitchFamily="34" charset="0"/>
              </a:rPr>
              <a:t>Training Presentation</a:t>
            </a:r>
            <a:endParaRPr lang="en-US" sz="3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05E3D-8716-5BD8-BA38-AD638B7E3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8516"/>
            <a:ext cx="9144000" cy="911117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November 2022</a:t>
            </a:r>
          </a:p>
        </p:txBody>
      </p:sp>
      <p:sp>
        <p:nvSpPr>
          <p:cNvPr id="84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37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9" descr="MP900406956[1]">
            <a:extLst>
              <a:ext uri="{FF2B5EF4-FFF2-40B4-BE49-F238E27FC236}">
                <a16:creationId xmlns:a16="http://schemas.microsoft.com/office/drawing/2014/main" id="{8AFCAF5C-A5E7-0FE3-0C7E-9E2B68F94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3" r="1" b="32663"/>
          <a:stretch/>
        </p:blipFill>
        <p:spPr bwMode="auto">
          <a:xfrm>
            <a:off x="3649318" y="2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5EBD2-C579-D156-6223-440E3017B9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r="-2" b="193"/>
          <a:stretch/>
        </p:blipFill>
        <p:spPr bwMode="auto">
          <a:xfrm>
            <a:off x="20" y="4682838"/>
            <a:ext cx="8653650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2E27C-8B0C-5DE7-5051-FCAB5910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150" y="6356350"/>
            <a:ext cx="25336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The MaineCare Benefits Manuel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1900" b="0"/>
              <a:t>DHHS wrote the MaineCare Benefits Manual (MBM). It describes all the services MaineCare members are eligible to receive.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 b="0"/>
              <a:t>The MBM outlines the clinical information that you need to receive a service.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 b="0"/>
              <a:t>When a Care Manager approves your review they are making sure your clinical information meets MaineCare rules.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 b="0"/>
              <a:t>The Care Manager focuses on these five things: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/>
              <a:t>Eligibility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/>
              <a:t>Medical Necessity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/>
              <a:t>Progress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/>
              <a:t>Clinically appropriate amount of 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/>
              <a:t>Services delivered in the least restrictive setting</a:t>
            </a:r>
            <a:endParaRPr lang="en-US" sz="19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10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7795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Eligibility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Eligibility refers to the established MaineCare criteria needed for the member to qualify for the given service.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The Clinical Reviewer looks at each case to match the information submitted with the necessary criteria.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All elements of the stated criteria for each service must be met in order for the member to be determined eligible to receive the service.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11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76712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dows on staircase">
            <a:extLst>
              <a:ext uri="{FF2B5EF4-FFF2-40B4-BE49-F238E27FC236}">
                <a16:creationId xmlns:a16="http://schemas.microsoft.com/office/drawing/2014/main" id="{0A6245D9-0CE1-226F-A09D-5FC1CB411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t="7816" r="1036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979233" cy="1124712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Medical Necessity</a:t>
            </a:r>
            <a:endParaRPr lang="en-US" sz="4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400" b="1" dirty="0"/>
              <a:t>Right Service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en-US" sz="2400" b="1" dirty="0"/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400" b="1" dirty="0"/>
              <a:t>Right Amount of Time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en-US" sz="2400" b="1" dirty="0"/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400" b="1" dirty="0"/>
              <a:t>Right Level of Care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en-US" sz="2400" b="1" dirty="0"/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400" b="1" dirty="0"/>
              <a:t>Consistent with accepted standards of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80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Progress</a:t>
            </a:r>
            <a:endParaRPr lang="en-US" sz="4000" dirty="0"/>
          </a:p>
        </p:txBody>
      </p:sp>
      <p:pic>
        <p:nvPicPr>
          <p:cNvPr id="6" name="Picture 5" descr="Seedling growing on a tree trunk">
            <a:extLst>
              <a:ext uri="{FF2B5EF4-FFF2-40B4-BE49-F238E27FC236}">
                <a16:creationId xmlns:a16="http://schemas.microsoft.com/office/drawing/2014/main" id="{648FE1E0-7281-78C8-0FEC-5DCE7A704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3136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964" y="3752850"/>
            <a:ext cx="8975431" cy="2452687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1" dirty="0"/>
              <a:t>When you begin any service with a provider you are asked what your goals are or what you want to get out of that service.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1" dirty="0"/>
              <a:t>Sometimes these are called Individual Service Plans (ISP) or Treatment Plans.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1" dirty="0"/>
              <a:t>Treatment plans are a way of measuring the progress you are making towards your goals. At least every few months you have to review and sign your treatment plans with your providers.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3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Progress Continued…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/>
              <a:t>When Clinical Reviewers look at services they can tell how much progress you are making by looking at your treatment plans to see if you have met your goals.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/>
              <a:t>If you are meeting your goals your services may be decreased or your provider may move you to a lower level of care to increase independence.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/>
              <a:t>If you are not making progress in your treatment then you and your provider will need to come up with a way to help you meet your goals. You might need different services or a higher level of care.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14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8392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Least Restrictive Setting…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/>
              <a:t>Your services or treatment should be provided in the least restrictive environment that can effectively and safely address your needs and preferences.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/>
              <a:t>If your symptoms are very serious you may need to be hospitalized or be in a crisis unit.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/>
              <a:t>If your symptoms are less severe then you can see someone in your home, the community or their office.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15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22883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/>
              <a:t>Clinically Appropriate Amount of Time</a:t>
            </a:r>
            <a:endParaRPr lang="en-US" sz="3600"/>
          </a:p>
        </p:txBody>
      </p:sp>
      <p:pic>
        <p:nvPicPr>
          <p:cNvPr id="6" name="Picture 5" descr="Calendar flipping">
            <a:extLst>
              <a:ext uri="{FF2B5EF4-FFF2-40B4-BE49-F238E27FC236}">
                <a16:creationId xmlns:a16="http://schemas.microsoft.com/office/drawing/2014/main" id="{189F2244-A1E0-74D6-2A6E-F16320294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0" b="2568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 dirty="0"/>
              <a:t>Services are approved for specific amounts of time per DHHS.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 dirty="0"/>
              <a:t>Some services like outpatient therapy are approved for a year at a time.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 dirty="0"/>
              <a:t>Other services are approved for six months or three months at a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62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C5974B6-3353-4781-B620-BC5168DAE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0A2C0FD4-452B-439A-A978-C37BC16F5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5D33C-048D-298A-53CF-324670EA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Three- Talking with Your Providers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16929AE4-43B6-494E-B7D6-F778AB2F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8CEE0D70-D5EB-4589-819D-77F64EC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2A701B99-D75A-4647-9635-9858D3BA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4DEADC-5415-4FC6-93F0-89769392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859" y="1120020"/>
            <a:ext cx="5632862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4A70B-8EE4-B835-B982-8626529C8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464" y="2185284"/>
            <a:ext cx="5290964" cy="138887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6D04B-FF11-1B7F-B938-FEA9F3D1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17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17878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The Importance of Talking with Your Providers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/>
              <a:t>Talking with your providers about Kepro and your services is very important.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/>
              <a:t>Kepro knows that you and your provider have a limited amount of time together and you don’t want to spend too much time talking about Kepro.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/>
              <a:t>You need to be informed about the clinical information that the provider is sending to Kepro.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/>
              <a:t>A service review can be denied if your provider forgets to submit the right clinical information.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18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193029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/>
              <a:t>Talking to Your Providers</a:t>
            </a:r>
            <a:endParaRPr lang="en-US" sz="3600"/>
          </a:p>
        </p:txBody>
      </p:sp>
      <p:pic>
        <p:nvPicPr>
          <p:cNvPr id="6" name="Picture 5" descr="Two telephones communicating">
            <a:extLst>
              <a:ext uri="{FF2B5EF4-FFF2-40B4-BE49-F238E27FC236}">
                <a16:creationId xmlns:a16="http://schemas.microsoft.com/office/drawing/2014/main" id="{DD7BC4B9-492D-6C7F-D257-65E96E275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b="4909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1" dirty="0"/>
              <a:t>Remember these are your services and its ok to talk about them and to know what the provider is submitting to Kepro.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1" dirty="0"/>
              <a:t>Ask your provider to go over the review they are sending to Kepro. Talk with them about the information and ask why they are putting that information in the review.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1" dirty="0"/>
              <a:t>Talking with your provider will make sure that you have a say in your services.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0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7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Stick figure families holding hands">
            <a:extLst>
              <a:ext uri="{FF2B5EF4-FFF2-40B4-BE49-F238E27FC236}">
                <a16:creationId xmlns:a16="http://schemas.microsoft.com/office/drawing/2014/main" id="{8A1A70E4-CDBC-3BFB-0C69-B7D3F1CE1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r="5116" b="-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4F38C-0D3E-22BA-779E-2AFA72E00668}"/>
              </a:ext>
            </a:extLst>
          </p:cNvPr>
          <p:cNvSpPr txBox="1"/>
          <p:nvPr/>
        </p:nvSpPr>
        <p:spPr>
          <a:xfrm>
            <a:off x="7343477" y="2874916"/>
            <a:ext cx="3689091" cy="2195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Part One: Kepro and You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Part Two: Kepro Utilization Review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Part Three: Talking with Your Providers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Part Four: Member Liaison Role Part Five: Resources You can Use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D4AEF-95AF-662B-734D-0B98C47AF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724C4EED-5081-440F-8681-B116E8062F6F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113A75-71F7-CA29-715D-AB995B8F2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035" y="688940"/>
            <a:ext cx="5669141" cy="1497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865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mpty speech bubbles">
            <a:extLst>
              <a:ext uri="{FF2B5EF4-FFF2-40B4-BE49-F238E27FC236}">
                <a16:creationId xmlns:a16="http://schemas.microsoft.com/office/drawing/2014/main" id="{39BD50E4-E6EF-0B63-D428-F3BA042EB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2283" r="16819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1" name="Rectangle 3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Talking to Your Providers</a:t>
            </a:r>
            <a:endParaRPr lang="en-US" sz="4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223670" cy="3207258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000" b="0" dirty="0"/>
              <a:t>We also asked some members what makes it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b="0" dirty="0"/>
              <a:t>hard to talk to their providers.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b="0" u="sng" dirty="0"/>
              <a:t>Here are their comments</a:t>
            </a:r>
            <a:r>
              <a:rPr lang="en-US" altLang="en-US" sz="2000" b="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0" dirty="0"/>
              <a:t>“When my provider is not listening to me”.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0" dirty="0"/>
              <a:t>“When my provider gets my records mixed up with someone else”.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0" dirty="0"/>
              <a:t>“My provider wants to put me in services that I don’t think I need or want.”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0" dirty="0"/>
              <a:t>“My provider doesn’t return my phone calls”.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0" dirty="0"/>
              <a:t>“My provider is always late for appointments”.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46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 b="1"/>
              <a:t>Talking to Your Providers</a:t>
            </a:r>
            <a:endParaRPr lang="en-US" sz="340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/>
              <a:t>Even though at times it might be hard to talk with your providers the more you do it the easier it becomes.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/>
              <a:t>It is a team effort to provide your services. We need you to be a part of that team.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1800" b="0"/>
          </a:p>
        </p:txBody>
      </p:sp>
      <p:pic>
        <p:nvPicPr>
          <p:cNvPr id="6" name="Picture 5" descr="Hands forming circle">
            <a:extLst>
              <a:ext uri="{FF2B5EF4-FFF2-40B4-BE49-F238E27FC236}">
                <a16:creationId xmlns:a16="http://schemas.microsoft.com/office/drawing/2014/main" id="{46E1CD22-0CB2-FC31-B31A-272078FF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2115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0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C5974B6-3353-4781-B620-BC5168DAE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0A2C0FD4-452B-439A-A978-C37BC16F5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5D33C-048D-298A-53CF-324670EA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Four- </a:t>
            </a:r>
            <a:r>
              <a:rPr lang="en-US" b="1" dirty="0">
                <a:solidFill>
                  <a:srgbClr val="FFFFFF"/>
                </a:solidFill>
              </a:rPr>
              <a:t>Member Liaison Role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16929AE4-43B6-494E-B7D6-F778AB2F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8CEE0D70-D5EB-4589-819D-77F64EC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2A701B99-D75A-4647-9635-9858D3BA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4DEADC-5415-4FC6-93F0-89769392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859" y="1120020"/>
            <a:ext cx="5632862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4A70B-8EE4-B835-B982-8626529C8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464" y="2185284"/>
            <a:ext cx="5290964" cy="138887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6D04B-FF11-1B7F-B938-FEA9F3D1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22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231368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30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Member Liaison Role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8644513" cy="356315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Member Liaison position is part of Kepro Management Team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Member Liaison will answer Member calls to Kepro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Member Liaison explains the process of appeal for Members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Member Liaison accepts Member comments to improve Kepro services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Member Liaison chairs the Kepro Member Advisory Council (MAC)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23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114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/>
              <a:t>Member Advisory Council</a:t>
            </a:r>
            <a:endParaRPr lang="en-US" sz="3600"/>
          </a:p>
        </p:txBody>
      </p:sp>
      <p:pic>
        <p:nvPicPr>
          <p:cNvPr id="6" name="Picture 5" descr="People in meeting">
            <a:extLst>
              <a:ext uri="{FF2B5EF4-FFF2-40B4-BE49-F238E27FC236}">
                <a16:creationId xmlns:a16="http://schemas.microsoft.com/office/drawing/2014/main" id="{60E2CA2E-32B7-99F3-1D64-EE938712A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6" b="782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Kepro Member Advisory Council consists of </a:t>
            </a:r>
            <a:r>
              <a:rPr lang="en-US" altLang="en-US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MaineCare</a:t>
            </a:r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members, families or guardians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Member Advisory Council reviews documents for readability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Member Advisory Council reviews Kepro performance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Member Advisory Council advises Kepro on ways to improve quality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Member Advisory Council provides feedback to Kepro – from perspective of members and community impact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1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59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C5974B6-3353-4781-B620-BC5168DAE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0A2C0FD4-452B-439A-A978-C37BC16F5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5D33C-048D-298A-53CF-324670EA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Five- Resources You Can Use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16929AE4-43B6-494E-B7D6-F778AB2F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8CEE0D70-D5EB-4589-819D-77F64EC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2A701B99-D75A-4647-9635-9858D3BA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4DEADC-5415-4FC6-93F0-89769392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859" y="1120020"/>
            <a:ext cx="5632862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4A70B-8EE4-B835-B982-8626529C8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464" y="2185284"/>
            <a:ext cx="5290964" cy="138887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6D04B-FF11-1B7F-B938-FEA9F3D1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25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575567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oman wearing headphones">
            <a:extLst>
              <a:ext uri="{FF2B5EF4-FFF2-40B4-BE49-F238E27FC236}">
                <a16:creationId xmlns:a16="http://schemas.microsoft.com/office/drawing/2014/main" id="{C33AE462-4D20-CF9B-2B03-462A1A8F8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b="1"/>
              <a:t>Kepro Member Services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200" b="0" dirty="0"/>
              <a:t>Call Kepro Member Services if you: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200" b="0" dirty="0"/>
              <a:t>Receive a letter from Kepro and don’t understand 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200" b="0" dirty="0"/>
              <a:t>Have any questions or comments about Kepro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200" b="0" dirty="0"/>
              <a:t>Would like Kepro Member Services to visit your group or organization to talk about Kepro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b="0" dirty="0"/>
              <a:t>The toll-free number is </a:t>
            </a:r>
            <a:r>
              <a:rPr lang="en-US" altLang="en-US" sz="2200" dirty="0"/>
              <a:t>1-866-521-0027</a:t>
            </a:r>
            <a:r>
              <a:rPr lang="en-US" altLang="en-US" sz="2200" b="0" dirty="0"/>
              <a:t>, Option 1.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b="0" dirty="0"/>
              <a:t>For the deaf or hard of hearing our TTY number is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dirty="0"/>
              <a:t>207- 239-3252</a:t>
            </a:r>
            <a:r>
              <a:rPr lang="en-US" altLang="en-US" sz="2200" b="0" dirty="0"/>
              <a:t> or please use Sorensen Voice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b="0" dirty="0"/>
              <a:t>Response Services.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30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DHHS Eligibility Specialist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8644513" cy="356315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800" dirty="0"/>
              <a:t>1-800-977-6740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2600" dirty="0"/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600" dirty="0"/>
              <a:t>Call a DHHS Eligibility Specialist if you: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Do not receive your MaineCare card.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Have questions about financial eligibility.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Become pregnant or have a baby.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Lose your MaineCare card or someone steals your card.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Move, or have family members or other people move in or out.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Get or lose other health insurance.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Get or lose a job.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Have questions about your monthly premiums.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27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35577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30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MaineCare Member Services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id="{80C8F768-BEDE-66CF-3860-FDE3F8B3DF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783078"/>
              </p:ext>
            </p:extLst>
          </p:nvPr>
        </p:nvGraphicFramePr>
        <p:xfrm>
          <a:off x="1424904" y="2494450"/>
          <a:ext cx="8644513" cy="4208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28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725233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open book against blurred bookshelf background">
            <a:extLst>
              <a:ext uri="{FF2B5EF4-FFF2-40B4-BE49-F238E27FC236}">
                <a16:creationId xmlns:a16="http://schemas.microsoft.com/office/drawing/2014/main" id="{EB7EDE6C-EB19-A082-D760-2A203ECA3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b="1"/>
              <a:t>Kepro Member Handbook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latin typeface="Calibri" panose="020F0502020204030204" pitchFamily="34" charset="0"/>
              </a:rPr>
              <a:t>Another resource for members is Kepro</a:t>
            </a:r>
            <a:r>
              <a:rPr lang="en-US" altLang="en-US" sz="2400"/>
              <a:t>’</a:t>
            </a:r>
            <a:r>
              <a:rPr lang="en-US" altLang="en-US" sz="2400">
                <a:latin typeface="Calibri" panose="020F0502020204030204" pitchFamily="34" charset="0"/>
              </a:rPr>
              <a:t>s Member Handbook.  The Handbook can be found at the following web address: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latin typeface="Calibri" panose="020F0502020204030204" pitchFamily="34" charset="0"/>
                <a:hlinkClick r:id="rId3"/>
              </a:rPr>
              <a:t>https://f.hubspotusercontent00.net/hubfs/5627605/member-handbook-oct-2018.pdf</a:t>
            </a:r>
            <a:r>
              <a:rPr lang="en-US" altLang="en-US" sz="2400">
                <a:latin typeface="Calibri" panose="020F0502020204030204" pitchFamily="34" charset="0"/>
              </a:rPr>
              <a:t>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latin typeface="Calibri" panose="020F0502020204030204" pitchFamily="34" charset="0"/>
              </a:rPr>
              <a:t>Printed copies may be requested by contacting Kepro Member Services toll-free at 1-866-521-0027, Option 1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7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D33C-048D-298A-53CF-324670EA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45810"/>
            <a:ext cx="9144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One- Kepro and You</a:t>
            </a:r>
          </a:p>
        </p:txBody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776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Round stones on sand">
            <a:extLst>
              <a:ext uri="{FF2B5EF4-FFF2-40B4-BE49-F238E27FC236}">
                <a16:creationId xmlns:a16="http://schemas.microsoft.com/office/drawing/2014/main" id="{72A0C765-EF3F-246F-CA17-61E354E0E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1" r="1" b="22007"/>
          <a:stretch/>
        </p:blipFill>
        <p:spPr>
          <a:xfrm>
            <a:off x="3649318" y="2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44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4A70B-8EE4-B835-B982-8626529C8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r="-2" b="193"/>
          <a:stretch/>
        </p:blipFill>
        <p:spPr bwMode="auto">
          <a:xfrm>
            <a:off x="20" y="4682838"/>
            <a:ext cx="874681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6D04B-FF11-1B7F-B938-FEA9F3D1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150" y="6356350"/>
            <a:ext cx="25336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02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P900144717[1]">
            <a:extLst>
              <a:ext uri="{FF2B5EF4-FFF2-40B4-BE49-F238E27FC236}">
                <a16:creationId xmlns:a16="http://schemas.microsoft.com/office/drawing/2014/main" id="{DD79FD90-42C2-272A-A7E2-E5992E4A5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b="692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3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 from all the people who put together this training and for participating</a:t>
            </a:r>
            <a:r>
              <a:rPr lang="en-US" altLang="en-US" sz="25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en-US" altLang="en-US" sz="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0" name="Straight Connector 4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4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24C4EED-5081-440F-8681-B116E8062F6F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4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9A743-D85F-E4EC-9498-C86CE430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Who is Kepro?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C26CC-AB82-19C8-FDF4-38478F12D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Kepro, was hired by Maine’s Department of Health and Human Services (DHHS) to review behavioral health and substance abuse services in Maine.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Kepro is an Administrative Services Organization (ASO).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This means Kepro is paid by the State to review and help manage behavioral health and substance use services.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35DB0-6DD6-4B37-9B50-3B5478C3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83016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9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929C4-3CF5-7B78-FA6E-1329AAB9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04" y="860133"/>
            <a:ext cx="5595923" cy="1461778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Why Does Kepro Matter to Me?</a:t>
            </a: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4300F7B2-2FBB-4B65-B588-63317660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125375" y="1311536"/>
            <a:ext cx="675351" cy="595380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EFA5A327-531A-495C-BCA7-27F0481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703265" y="1059710"/>
            <a:ext cx="550492" cy="48530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DF3F4-D3C3-76DC-D939-FAD301F56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4" y="2946169"/>
            <a:ext cx="5163106" cy="30888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It is important to understand how Kepro works to make the best use of your services through MaineCare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Knowing how Kepro works, helps you advocate for yourself and for your services with your provider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09C89D1D-8C73-4FE3-BB9A-0A66D0F9C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82856" y="1645694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Graphic 5" descr="Exclamation mark with solid fill">
            <a:extLst>
              <a:ext uri="{FF2B5EF4-FFF2-40B4-BE49-F238E27FC236}">
                <a16:creationId xmlns:a16="http://schemas.microsoft.com/office/drawing/2014/main" id="{781F18CC-BBB9-0E81-1003-8D9AAACA2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011" y="2422740"/>
            <a:ext cx="2560931" cy="25609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DC55-034E-F006-2C71-0F1B06AC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724C4EED-5081-440F-8681-B116E8062F6F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4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51B5F-30E6-FCED-625A-23180F98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How does Kepro Review Services?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D7034-341D-C174-63A9-022D24FE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Kepro Clinical Reviewers look at clinical information given to Kepro by providers when they request services for members. They also look at MaineCare Rules. This process is called “utilization review”.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Clinical Reviewers are masters level clinicians that have worked for agencies and in private practice through out the State.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 Clinical Information may include your diagnosis, LOCUS, CAFAS, CHAT scores (examples of functional assessment tools). Your treatment and discharge plans are also included in the information that we look 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9780B-3F6A-D28E-E906-C754DDA6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6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7491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F4CD9-C9CD-693B-48E9-E30D6980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Clinical Reviewer Decisions </a:t>
            </a:r>
          </a:p>
        </p:txBody>
      </p:sp>
      <p:pic>
        <p:nvPicPr>
          <p:cNvPr id="6" name="Picture 5" descr="Close-up of compass on wood">
            <a:extLst>
              <a:ext uri="{FF2B5EF4-FFF2-40B4-BE49-F238E27FC236}">
                <a16:creationId xmlns:a16="http://schemas.microsoft.com/office/drawing/2014/main" id="{38FFE3BB-26B4-039B-DCA0-43B77D0DA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3" b="2736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E01FD-9D9C-911F-C3F0-327FDE46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There are three decisions a clinical reviewer can make:</a:t>
            </a:r>
          </a:p>
          <a:p>
            <a:pPr marL="0" indent="0">
              <a:buNone/>
            </a:pPr>
            <a:r>
              <a:rPr lang="en-US" sz="1800" b="1" dirty="0"/>
              <a:t>1. Authorize or approve: The services asked for by the provider are approved as requested.</a:t>
            </a:r>
          </a:p>
          <a:p>
            <a:pPr marL="0" indent="0">
              <a:buNone/>
            </a:pPr>
            <a:r>
              <a:rPr lang="en-US" sz="1800" b="1" dirty="0"/>
              <a:t>2. Authorize or approve with changes: This means they approved the service for a shorter length of time so your services can be reviewed more often. You will receive the same amount of services.</a:t>
            </a:r>
          </a:p>
          <a:p>
            <a:pPr marL="0" indent="0">
              <a:buNone/>
            </a:pPr>
            <a:r>
              <a:rPr lang="en-US" sz="1800" b="1" dirty="0"/>
              <a:t>3. Ask one of Kepro’s doctors to review the request: The doctor may decide to approve, approve with changes, partially approve, or deny the services.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68014-5DCA-FFD2-1DB1-61A34E02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26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C5974B6-3353-4781-B620-BC5168DAE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0A2C0FD4-452B-439A-A978-C37BC16F5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5D33C-048D-298A-53CF-324670EA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Two- Utilization Review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16929AE4-43B6-494E-B7D6-F778AB2F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8CEE0D70-D5EB-4589-819D-77F64EC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2A701B99-D75A-4647-9635-9858D3BA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4DEADC-5415-4FC6-93F0-89769392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859" y="1120020"/>
            <a:ext cx="5632862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4A70B-8EE4-B835-B982-8626529C8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464" y="2185284"/>
            <a:ext cx="5290964" cy="138887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6D04B-FF11-1B7F-B938-FEA9F3D1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 sz="1000"/>
              <a:pPr>
                <a:spcAft>
                  <a:spcPts val="600"/>
                </a:spcAft>
              </a:pPr>
              <a:t>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42099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D891-9484-7C11-E630-0D6A60A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/>
              <a:t>What does Utilization review Mean?</a:t>
            </a:r>
            <a:endParaRPr lang="en-US" sz="3600"/>
          </a:p>
        </p:txBody>
      </p:sp>
      <p:pic>
        <p:nvPicPr>
          <p:cNvPr id="8" name="Picture 7" descr="Magnifier placed on a white background">
            <a:extLst>
              <a:ext uri="{FF2B5EF4-FFF2-40B4-BE49-F238E27FC236}">
                <a16:creationId xmlns:a16="http://schemas.microsoft.com/office/drawing/2014/main" id="{37418AC0-B8BF-4ECC-CDC5-2FEF0FA9D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5" b="2924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4EE67-1BF5-5AFD-CB8C-D6ADDCE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800"/>
              <a:t>Utilization – means to make use of.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800"/>
              <a:t>Review - means to look over.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800"/>
              <a:t>When we put those words together “Utilization Review” means making use of the information that we are given to look over.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800"/>
              <a:t>Kepro does this by using the clinical information that we are given and the MaineCare Rules to decide about your services.</a:t>
            </a:r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ACD6-FFF2-513C-D5BE-3C5BE758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4C4EED-5081-440F-8681-B116E8062F6F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01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1584</Words>
  <Application>Microsoft Office PowerPoint</Application>
  <PresentationFormat>Widescreen</PresentationFormat>
  <Paragraphs>179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 Member Services Education and  Training Presentation</vt:lpstr>
      <vt:lpstr>PowerPoint Presentation</vt:lpstr>
      <vt:lpstr>Part One- Kepro and You</vt:lpstr>
      <vt:lpstr>Who is Kepro?</vt:lpstr>
      <vt:lpstr>Why Does Kepro Matter to Me?</vt:lpstr>
      <vt:lpstr>How does Kepro Review Services?</vt:lpstr>
      <vt:lpstr>Clinical Reviewer Decisions </vt:lpstr>
      <vt:lpstr>Part Two- Utilization Review</vt:lpstr>
      <vt:lpstr>What does Utilization review Mean?</vt:lpstr>
      <vt:lpstr>The MaineCare Benefits Manuel</vt:lpstr>
      <vt:lpstr>Eligibility</vt:lpstr>
      <vt:lpstr>Medical Necessity</vt:lpstr>
      <vt:lpstr>Progress</vt:lpstr>
      <vt:lpstr>Progress Continued…</vt:lpstr>
      <vt:lpstr>Least Restrictive Setting…</vt:lpstr>
      <vt:lpstr>Clinically Appropriate Amount of Time</vt:lpstr>
      <vt:lpstr>Part Three- Talking with Your Providers</vt:lpstr>
      <vt:lpstr>The Importance of Talking with Your Providers</vt:lpstr>
      <vt:lpstr>Talking to Your Providers</vt:lpstr>
      <vt:lpstr>Talking to Your Providers</vt:lpstr>
      <vt:lpstr>Talking to Your Providers</vt:lpstr>
      <vt:lpstr>Part Four- Member Liaison Role</vt:lpstr>
      <vt:lpstr>Member Liaison Role</vt:lpstr>
      <vt:lpstr>Member Advisory Council</vt:lpstr>
      <vt:lpstr>Part Five- Resources You Can Use</vt:lpstr>
      <vt:lpstr>Kepro Member Services</vt:lpstr>
      <vt:lpstr>DHHS Eligibility Specialist</vt:lpstr>
      <vt:lpstr>MaineCare Member Services</vt:lpstr>
      <vt:lpstr>Kepro Member Handbook</vt:lpstr>
      <vt:lpstr>Thank you from all the people who put together this training and for participating.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Member Services Education and  Training Presentation</dc:title>
  <dc:creator>Jenni Davis</dc:creator>
  <cp:lastModifiedBy>Brianna Walton</cp:lastModifiedBy>
  <cp:revision>4</cp:revision>
  <dcterms:created xsi:type="dcterms:W3CDTF">2022-10-18T18:10:57Z</dcterms:created>
  <dcterms:modified xsi:type="dcterms:W3CDTF">2022-12-15T18:53:25Z</dcterms:modified>
</cp:coreProperties>
</file>